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3" roundtripDataSignature="AMtx7mgO/dADoGpfQHZikMo27BNzJVYK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7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" name="Google Shape;1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4" name="Google Shape;14;p1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5" name="Google Shape;15;p1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3" name="Google Shape;23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7" name="Google Shape;27;p13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8" name="Google Shape;28;p13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4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32" name="Google Shape;32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5" name="Google Shape;35;p15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6" name="Google Shape;36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pt-BR">
                <a:solidFill>
                  <a:srgbClr val="9F5900"/>
                </a:solidFill>
              </a:rPr>
              <a:t>INTRODUÇÃO</a:t>
            </a:r>
            <a:endParaRPr b="1">
              <a:solidFill>
                <a:srgbClr val="9F59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pt-BR">
                <a:solidFill>
                  <a:srgbClr val="9F5900"/>
                </a:solidFill>
              </a:rPr>
              <a:t>OBJETIVO</a:t>
            </a:r>
            <a:r>
              <a:rPr b="1" lang="pt-BR">
                <a:solidFill>
                  <a:srgbClr val="9F5900"/>
                </a:solidFill>
              </a:rPr>
              <a:t>(S)</a:t>
            </a:r>
            <a:endParaRPr b="1">
              <a:solidFill>
                <a:srgbClr val="9F59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pt-BR">
                <a:solidFill>
                  <a:srgbClr val="9F5900"/>
                </a:solidFill>
              </a:rPr>
              <a:t>M</a:t>
            </a:r>
            <a:r>
              <a:rPr b="1" lang="pt-BR">
                <a:solidFill>
                  <a:srgbClr val="9F5900"/>
                </a:solidFill>
              </a:rPr>
              <a:t>ÉTODO</a:t>
            </a:r>
            <a:endParaRPr b="1">
              <a:solidFill>
                <a:srgbClr val="9F59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pt-BR">
                <a:solidFill>
                  <a:srgbClr val="9F5900"/>
                </a:solidFill>
              </a:rPr>
              <a:t>RESULTADOS E DISCUSSÃO</a:t>
            </a:r>
            <a:endParaRPr b="1">
              <a:solidFill>
                <a:srgbClr val="9F59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pt-BR">
                <a:solidFill>
                  <a:srgbClr val="9F5900"/>
                </a:solidFill>
              </a:rPr>
              <a:t>CONCLUSÃO</a:t>
            </a:r>
            <a:endParaRPr b="1">
              <a:solidFill>
                <a:srgbClr val="9F59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7"/>
          <p:cNvSpPr txBox="1"/>
          <p:nvPr>
            <p:ph type="title"/>
          </p:nvPr>
        </p:nvSpPr>
        <p:spPr>
          <a:xfrm>
            <a:off x="387900" y="2245249"/>
            <a:ext cx="8520600" cy="6408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pt-BR" sz="2500">
                <a:solidFill>
                  <a:srgbClr val="9F5900"/>
                </a:solidFill>
              </a:rPr>
              <a:t>OBRIGADO(A)!</a:t>
            </a:r>
            <a:endParaRPr b="1" sz="2500">
              <a:solidFill>
                <a:srgbClr val="9F59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Thiego</dc:creator>
</cp:coreProperties>
</file>